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PA Intern Evalu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LPA Intern Evalution</a:t>
            </a:r>
          </a:p>
        </p:txBody>
      </p:sp>
      <p:sp>
        <p:nvSpPr>
          <p:cNvPr id="120" name="Double-tap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Update…"/>
          <p:cNvSpPr txBox="1"/>
          <p:nvPr/>
        </p:nvSpPr>
        <p:spPr>
          <a:xfrm>
            <a:off x="1613890" y="1928567"/>
            <a:ext cx="17029946" cy="467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0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Update</a:t>
            </a:r>
          </a:p>
          <a:p>
            <a:pPr algn="l" defTabSz="457200">
              <a:defRPr b="0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1. total how many ppl u meet for presentation? </a:t>
            </a:r>
          </a:p>
          <a:p>
            <a:pPr algn="l" defTabSz="457200">
              <a:defRPr b="0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2. How many of follow up aft first attempt of open case?</a:t>
            </a:r>
          </a:p>
          <a:p>
            <a:pPr algn="l" defTabSz="457200">
              <a:defRPr b="0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3. How many policy review u did?</a:t>
            </a:r>
          </a:p>
          <a:p>
            <a:pPr algn="l" defTabSz="457200">
              <a:defRPr b="0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4. How many leads you ask for referral?</a:t>
            </a:r>
          </a:p>
          <a:p>
            <a:pPr algn="l" defTabSz="457200">
              <a:defRPr b="0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5. When to when u complete the above task?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Appoitments evaluation ➡️…"/>
          <p:cNvSpPr txBox="1"/>
          <p:nvPr/>
        </p:nvSpPr>
        <p:spPr>
          <a:xfrm>
            <a:off x="1238396" y="1687752"/>
            <a:ext cx="15681133" cy="762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Appoitments evaluation ➡️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Appointment date &amp; time: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1. Name: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2. Sex:   ,  age: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3. Relationship: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4. What plan you present?: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5. Why present this plan?: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6. What the objections u face?: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7. In whole appointment, What you did the best? Whichbpart you didnt do well?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8. What action next you plan to do to follow up again?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9. Did u ask for referal for more presentations?: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10. If no.9 yes, how many leads u get?</a:t>
            </a:r>
          </a:p>
          <a:p>
            <a:pPr algn="l" defTabSz="457200">
              <a:defRPr b="0" sz="3500">
                <a:latin typeface="Helvetica"/>
                <a:ea typeface="Helvetica"/>
                <a:cs typeface="Helvetica"/>
                <a:sym typeface="Helvetica"/>
              </a:defRPr>
            </a:pPr>
            <a:r>
              <a:t>11 . If no.9 NO, why?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olicy review evaluation ➡️…"/>
          <p:cNvSpPr txBox="1"/>
          <p:nvPr/>
        </p:nvSpPr>
        <p:spPr>
          <a:xfrm>
            <a:off x="1366792" y="2111699"/>
            <a:ext cx="12049163" cy="591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Policy review evaluation ➡️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Policy review date &amp; time: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1. Name: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2. Sex:   ,  age: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3. Relationship: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4. Aft review policy, wht had you found?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5. What suggestions to the customer aft review done?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6. Any objections?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7. Which part you do the best of policy review ? Which part not doin well?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8. What action next you plan to do to follow up again?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9. Did u ask for referal for more policy review?: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10 . If no.9 yes, how many leads u get? </a:t>
            </a:r>
          </a:p>
          <a:p>
            <a:pPr algn="l" defTabSz="457200">
              <a:defRPr b="0" sz="2900">
                <a:latin typeface="Helvetica"/>
                <a:ea typeface="Helvetica"/>
                <a:cs typeface="Helvetica"/>
                <a:sym typeface="Helvetica"/>
              </a:defRPr>
            </a:pPr>
            <a:r>
              <a:t>11. If No.9 NO, why?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enior interview…"/>
          <p:cNvSpPr txBox="1"/>
          <p:nvPr/>
        </p:nvSpPr>
        <p:spPr>
          <a:xfrm>
            <a:off x="1231546" y="1941752"/>
            <a:ext cx="18577658" cy="711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Senior interview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1. 入行之前的状况 - 家庭背景，大学，自己的过去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2. 入行的原因 - 什么令到你觉得入行的初衷？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3. 入行的经过 - 如何进来，接触，考虑多久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4. 入行之后的改变和未来的目标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5. 为何选择寿险行业？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6. 在从事寿险这个行业后，你的成就和感到最享受的事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7. 在从事寿险这个行业后，最挑战的事是？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10. 其他问题自己想问的问题都可以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- 你们自己必须和 senior 们约定时间然后和他们进行 zoom interview，问以上的问题。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- 自己做 powerpoint slides （可以拿 senior 的 social media 的照片）或者自己与 senior 的合照然后分享 senior 们的故事。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- 评分在于 Slides 的 Creativity，分享的内容，和时间掌控。</a:t>
            </a:r>
          </a:p>
          <a:p>
            <a:pPr algn="l" defTabSz="457200">
              <a:defRPr b="0" sz="2700">
                <a:latin typeface="Helvetica"/>
                <a:ea typeface="Helvetica"/>
                <a:cs typeface="Helvetica"/>
                <a:sym typeface="Helvetica"/>
              </a:defRPr>
            </a:pPr>
            <a:r>
              <a:t>- 分享时间在 06 / 11 / 2020 早上 10.30 a.m 在 zoom 分享 ，每一个人都有 15 - 20 分钟的时间分享。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