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C55D98-21AD-4277-9D5B-276A3CC20DE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7B3EC0F1-F9CC-419F-9D3C-BE710FA95069}">
      <dgm:prSet phldrT="[Text]"/>
      <dgm:spPr/>
      <dgm:t>
        <a:bodyPr/>
        <a:lstStyle/>
        <a:p>
          <a:r>
            <a:rPr lang="en-US"/>
            <a:t>X                              (Current Age)</a:t>
          </a:r>
        </a:p>
      </dgm:t>
    </dgm:pt>
    <dgm:pt modelId="{A829CB22-67EF-40EE-9180-0912C8F9FA64}" type="parTrans" cxnId="{B82065AC-24F1-4A6D-B0EB-AA79422D6C93}">
      <dgm:prSet/>
      <dgm:spPr/>
      <dgm:t>
        <a:bodyPr/>
        <a:lstStyle/>
        <a:p>
          <a:endParaRPr lang="en-US"/>
        </a:p>
      </dgm:t>
    </dgm:pt>
    <dgm:pt modelId="{B6FD3D08-FF1B-4F3F-9D42-D6EAC45223FD}" type="sibTrans" cxnId="{B82065AC-24F1-4A6D-B0EB-AA79422D6C93}">
      <dgm:prSet/>
      <dgm:spPr/>
      <dgm:t>
        <a:bodyPr/>
        <a:lstStyle/>
        <a:p>
          <a:endParaRPr lang="en-US"/>
        </a:p>
      </dgm:t>
    </dgm:pt>
    <dgm:pt modelId="{40F6ACE9-CB6D-4D0D-B700-D4A9647A1C63}">
      <dgm:prSet phldrT="[Text]"/>
      <dgm:spPr/>
      <dgm:t>
        <a:bodyPr/>
        <a:lstStyle/>
        <a:p>
          <a:r>
            <a:rPr lang="en-US" dirty="0"/>
            <a:t>Y           (Retired)</a:t>
          </a:r>
        </a:p>
      </dgm:t>
    </dgm:pt>
    <dgm:pt modelId="{BB90F239-58F0-4276-8A39-931BB1C22BB6}" type="parTrans" cxnId="{CCBB67D7-0808-48ED-84D4-F45E091703EF}">
      <dgm:prSet/>
      <dgm:spPr/>
      <dgm:t>
        <a:bodyPr/>
        <a:lstStyle/>
        <a:p>
          <a:endParaRPr lang="en-US"/>
        </a:p>
      </dgm:t>
    </dgm:pt>
    <dgm:pt modelId="{F3FF1230-DAB0-4FF4-9D2F-07468FC06A6D}" type="sibTrans" cxnId="{CCBB67D7-0808-48ED-84D4-F45E091703EF}">
      <dgm:prSet/>
      <dgm:spPr/>
      <dgm:t>
        <a:bodyPr/>
        <a:lstStyle/>
        <a:p>
          <a:endParaRPr lang="en-US"/>
        </a:p>
      </dgm:t>
    </dgm:pt>
    <dgm:pt modelId="{58739FB9-4D79-48A1-8DA6-14BC07B60641}">
      <dgm:prSet phldrT="[Text]"/>
      <dgm:spPr/>
      <dgm:t>
        <a:bodyPr/>
        <a:lstStyle/>
        <a:p>
          <a:r>
            <a:rPr lang="en-US"/>
            <a:t>Z                        (Death)</a:t>
          </a:r>
        </a:p>
      </dgm:t>
    </dgm:pt>
    <dgm:pt modelId="{F8605A30-7BD9-4DF4-BC22-9973EAC28BF3}" type="parTrans" cxnId="{2A64006A-4D5A-4E53-A646-7D8D2CEB6391}">
      <dgm:prSet/>
      <dgm:spPr/>
      <dgm:t>
        <a:bodyPr/>
        <a:lstStyle/>
        <a:p>
          <a:endParaRPr lang="en-US"/>
        </a:p>
      </dgm:t>
    </dgm:pt>
    <dgm:pt modelId="{C5FB890A-DB7E-4F73-B0DA-CCDF5523DB14}" type="sibTrans" cxnId="{2A64006A-4D5A-4E53-A646-7D8D2CEB6391}">
      <dgm:prSet/>
      <dgm:spPr/>
      <dgm:t>
        <a:bodyPr/>
        <a:lstStyle/>
        <a:p>
          <a:endParaRPr lang="en-US"/>
        </a:p>
      </dgm:t>
    </dgm:pt>
    <dgm:pt modelId="{E9607FBE-2A3A-4A1A-BD46-0340A394FF90}" type="pres">
      <dgm:prSet presAssocID="{7AC55D98-21AD-4277-9D5B-276A3CC20DE5}" presName="Name0" presStyleCnt="0">
        <dgm:presLayoutVars>
          <dgm:dir/>
          <dgm:resizeHandles val="exact"/>
        </dgm:presLayoutVars>
      </dgm:prSet>
      <dgm:spPr/>
    </dgm:pt>
    <dgm:pt modelId="{7B054607-DFBF-4B44-9CF8-F835488E5536}" type="pres">
      <dgm:prSet presAssocID="{7B3EC0F1-F9CC-419F-9D3C-BE710FA9506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C39309-4983-462C-AE35-45E2B3755A37}" type="pres">
      <dgm:prSet presAssocID="{B6FD3D08-FF1B-4F3F-9D42-D6EAC45223F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47E68A49-F2CD-4442-97BA-FC7293163B6C}" type="pres">
      <dgm:prSet presAssocID="{B6FD3D08-FF1B-4F3F-9D42-D6EAC45223F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FCD61AB8-3E19-457D-B29D-62D8BF8315FD}" type="pres">
      <dgm:prSet presAssocID="{40F6ACE9-CB6D-4D0D-B700-D4A9647A1C6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A82490-7573-4E67-A3BE-B9A03196CA99}" type="pres">
      <dgm:prSet presAssocID="{F3FF1230-DAB0-4FF4-9D2F-07468FC06A6D}" presName="sibTrans" presStyleLbl="sibTrans2D1" presStyleIdx="1" presStyleCnt="2"/>
      <dgm:spPr/>
      <dgm:t>
        <a:bodyPr/>
        <a:lstStyle/>
        <a:p>
          <a:endParaRPr lang="en-US"/>
        </a:p>
      </dgm:t>
    </dgm:pt>
    <dgm:pt modelId="{8704A575-48DB-4365-BEF9-0F4314CB4B13}" type="pres">
      <dgm:prSet presAssocID="{F3FF1230-DAB0-4FF4-9D2F-07468FC06A6D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7D3061DE-C13A-4C25-87BF-4CE8B3863C2E}" type="pres">
      <dgm:prSet presAssocID="{58739FB9-4D79-48A1-8DA6-14BC07B6064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2065AC-24F1-4A6D-B0EB-AA79422D6C93}" srcId="{7AC55D98-21AD-4277-9D5B-276A3CC20DE5}" destId="{7B3EC0F1-F9CC-419F-9D3C-BE710FA95069}" srcOrd="0" destOrd="0" parTransId="{A829CB22-67EF-40EE-9180-0912C8F9FA64}" sibTransId="{B6FD3D08-FF1B-4F3F-9D42-D6EAC45223FD}"/>
    <dgm:cxn modelId="{639D7BA3-9CAC-43E0-8344-8018D8C47A6D}" type="presOf" srcId="{B6FD3D08-FF1B-4F3F-9D42-D6EAC45223FD}" destId="{3CC39309-4983-462C-AE35-45E2B3755A37}" srcOrd="0" destOrd="0" presId="urn:microsoft.com/office/officeart/2005/8/layout/process1"/>
    <dgm:cxn modelId="{F41D62FD-E1B0-4512-BD46-5B83D992D501}" type="presOf" srcId="{F3FF1230-DAB0-4FF4-9D2F-07468FC06A6D}" destId="{8704A575-48DB-4365-BEF9-0F4314CB4B13}" srcOrd="1" destOrd="0" presId="urn:microsoft.com/office/officeart/2005/8/layout/process1"/>
    <dgm:cxn modelId="{E9F7F984-6646-44F3-8BD0-A6D29EEF9580}" type="presOf" srcId="{7AC55D98-21AD-4277-9D5B-276A3CC20DE5}" destId="{E9607FBE-2A3A-4A1A-BD46-0340A394FF90}" srcOrd="0" destOrd="0" presId="urn:microsoft.com/office/officeart/2005/8/layout/process1"/>
    <dgm:cxn modelId="{371E4D4F-4EF4-4D0F-A24A-0B1D965834A1}" type="presOf" srcId="{40F6ACE9-CB6D-4D0D-B700-D4A9647A1C63}" destId="{FCD61AB8-3E19-457D-B29D-62D8BF8315FD}" srcOrd="0" destOrd="0" presId="urn:microsoft.com/office/officeart/2005/8/layout/process1"/>
    <dgm:cxn modelId="{1D1A4C5C-2CC0-4D49-8746-5261994E9855}" type="presOf" srcId="{F3FF1230-DAB0-4FF4-9D2F-07468FC06A6D}" destId="{11A82490-7573-4E67-A3BE-B9A03196CA99}" srcOrd="0" destOrd="0" presId="urn:microsoft.com/office/officeart/2005/8/layout/process1"/>
    <dgm:cxn modelId="{21C0C289-81D8-44D3-9525-23CD3A080F46}" type="presOf" srcId="{58739FB9-4D79-48A1-8DA6-14BC07B60641}" destId="{7D3061DE-C13A-4C25-87BF-4CE8B3863C2E}" srcOrd="0" destOrd="0" presId="urn:microsoft.com/office/officeart/2005/8/layout/process1"/>
    <dgm:cxn modelId="{CCBB67D7-0808-48ED-84D4-F45E091703EF}" srcId="{7AC55D98-21AD-4277-9D5B-276A3CC20DE5}" destId="{40F6ACE9-CB6D-4D0D-B700-D4A9647A1C63}" srcOrd="1" destOrd="0" parTransId="{BB90F239-58F0-4276-8A39-931BB1C22BB6}" sibTransId="{F3FF1230-DAB0-4FF4-9D2F-07468FC06A6D}"/>
    <dgm:cxn modelId="{0E2CA40A-B5A0-4C3D-A59A-6C6D92E53EDA}" type="presOf" srcId="{B6FD3D08-FF1B-4F3F-9D42-D6EAC45223FD}" destId="{47E68A49-F2CD-4442-97BA-FC7293163B6C}" srcOrd="1" destOrd="0" presId="urn:microsoft.com/office/officeart/2005/8/layout/process1"/>
    <dgm:cxn modelId="{CA6CC4B4-C958-416C-B371-3468BC5464A0}" type="presOf" srcId="{7B3EC0F1-F9CC-419F-9D3C-BE710FA95069}" destId="{7B054607-DFBF-4B44-9CF8-F835488E5536}" srcOrd="0" destOrd="0" presId="urn:microsoft.com/office/officeart/2005/8/layout/process1"/>
    <dgm:cxn modelId="{2A64006A-4D5A-4E53-A646-7D8D2CEB6391}" srcId="{7AC55D98-21AD-4277-9D5B-276A3CC20DE5}" destId="{58739FB9-4D79-48A1-8DA6-14BC07B60641}" srcOrd="2" destOrd="0" parTransId="{F8605A30-7BD9-4DF4-BC22-9973EAC28BF3}" sibTransId="{C5FB890A-DB7E-4F73-B0DA-CCDF5523DB14}"/>
    <dgm:cxn modelId="{2386FAF0-0361-48D5-848B-E0E90FA2B188}" type="presParOf" srcId="{E9607FBE-2A3A-4A1A-BD46-0340A394FF90}" destId="{7B054607-DFBF-4B44-9CF8-F835488E5536}" srcOrd="0" destOrd="0" presId="urn:microsoft.com/office/officeart/2005/8/layout/process1"/>
    <dgm:cxn modelId="{53AB8127-C702-46F5-8BB3-6ED7F44940F4}" type="presParOf" srcId="{E9607FBE-2A3A-4A1A-BD46-0340A394FF90}" destId="{3CC39309-4983-462C-AE35-45E2B3755A37}" srcOrd="1" destOrd="0" presId="urn:microsoft.com/office/officeart/2005/8/layout/process1"/>
    <dgm:cxn modelId="{56E890BE-C63F-4631-A94B-2612D11FD0DC}" type="presParOf" srcId="{3CC39309-4983-462C-AE35-45E2B3755A37}" destId="{47E68A49-F2CD-4442-97BA-FC7293163B6C}" srcOrd="0" destOrd="0" presId="urn:microsoft.com/office/officeart/2005/8/layout/process1"/>
    <dgm:cxn modelId="{EAB3BAA0-E564-4A30-8220-AB806A3FD164}" type="presParOf" srcId="{E9607FBE-2A3A-4A1A-BD46-0340A394FF90}" destId="{FCD61AB8-3E19-457D-B29D-62D8BF8315FD}" srcOrd="2" destOrd="0" presId="urn:microsoft.com/office/officeart/2005/8/layout/process1"/>
    <dgm:cxn modelId="{F3BFFDEC-3E94-4514-840E-D074422D387D}" type="presParOf" srcId="{E9607FBE-2A3A-4A1A-BD46-0340A394FF90}" destId="{11A82490-7573-4E67-A3BE-B9A03196CA99}" srcOrd="3" destOrd="0" presId="urn:microsoft.com/office/officeart/2005/8/layout/process1"/>
    <dgm:cxn modelId="{39B23337-A633-4F7E-8631-9F0BEC0A6FF2}" type="presParOf" srcId="{11A82490-7573-4E67-A3BE-B9A03196CA99}" destId="{8704A575-48DB-4365-BEF9-0F4314CB4B13}" srcOrd="0" destOrd="0" presId="urn:microsoft.com/office/officeart/2005/8/layout/process1"/>
    <dgm:cxn modelId="{2855F50C-C668-458A-8579-4A51D185C9B2}" type="presParOf" srcId="{E9607FBE-2A3A-4A1A-BD46-0340A394FF90}" destId="{7D3061DE-C13A-4C25-87BF-4CE8B3863C2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9B2E43-36EB-458C-A1AF-EB143D5FF3D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64DF4E-112A-43BD-9DDA-B8F78EF8FB89}">
      <dgm:prSet phldrT="[Text]"/>
      <dgm:spPr/>
      <dgm:t>
        <a:bodyPr/>
        <a:lstStyle/>
        <a:p>
          <a:r>
            <a:rPr lang="en-US" dirty="0" smtClean="0"/>
            <a:t>LIFE GOAL</a:t>
          </a:r>
          <a:endParaRPr lang="en-US" dirty="0"/>
        </a:p>
      </dgm:t>
    </dgm:pt>
    <dgm:pt modelId="{AE1C2E6D-4461-4F4B-AF63-D7385142056F}" type="parTrans" cxnId="{1BEFF6BD-9EEE-4773-8BA0-70C01230B928}">
      <dgm:prSet/>
      <dgm:spPr/>
      <dgm:t>
        <a:bodyPr/>
        <a:lstStyle/>
        <a:p>
          <a:endParaRPr lang="en-US"/>
        </a:p>
      </dgm:t>
    </dgm:pt>
    <dgm:pt modelId="{BD5C26B1-A912-4F90-BF3A-DFF7DD601B24}" type="sibTrans" cxnId="{1BEFF6BD-9EEE-4773-8BA0-70C01230B928}">
      <dgm:prSet/>
      <dgm:spPr/>
      <dgm:t>
        <a:bodyPr/>
        <a:lstStyle/>
        <a:p>
          <a:endParaRPr lang="en-US"/>
        </a:p>
      </dgm:t>
    </dgm:pt>
    <dgm:pt modelId="{9C667DD3-73D7-4FA6-92DD-7250EC84679C}">
      <dgm:prSet phldrT="[Text]"/>
      <dgm:spPr/>
      <dgm:t>
        <a:bodyPr/>
        <a:lstStyle/>
        <a:p>
          <a:r>
            <a:rPr lang="en-US" dirty="0" smtClean="0"/>
            <a:t>INCOME GOAL</a:t>
          </a:r>
          <a:endParaRPr lang="en-US" dirty="0"/>
        </a:p>
      </dgm:t>
    </dgm:pt>
    <dgm:pt modelId="{0CD651DD-B300-4172-AD2E-D0D8407B5737}" type="parTrans" cxnId="{A49A2C86-0E13-481F-A803-663D20D34631}">
      <dgm:prSet/>
      <dgm:spPr/>
      <dgm:t>
        <a:bodyPr/>
        <a:lstStyle/>
        <a:p>
          <a:endParaRPr lang="en-US"/>
        </a:p>
      </dgm:t>
    </dgm:pt>
    <dgm:pt modelId="{18D28F33-8C02-488C-9A80-C4A562EAA1E3}" type="sibTrans" cxnId="{A49A2C86-0E13-481F-A803-663D20D34631}">
      <dgm:prSet/>
      <dgm:spPr/>
      <dgm:t>
        <a:bodyPr/>
        <a:lstStyle/>
        <a:p>
          <a:endParaRPr lang="en-US"/>
        </a:p>
      </dgm:t>
    </dgm:pt>
    <dgm:pt modelId="{285B9F75-DC43-46FC-BA2C-283B41E33C73}">
      <dgm:prSet phldrT="[Text]"/>
      <dgm:spPr/>
      <dgm:t>
        <a:bodyPr/>
        <a:lstStyle/>
        <a:p>
          <a:r>
            <a:rPr lang="en-US" dirty="0" smtClean="0"/>
            <a:t>STRUCTURE WEEK</a:t>
          </a:r>
          <a:endParaRPr lang="en-US" dirty="0"/>
        </a:p>
      </dgm:t>
    </dgm:pt>
    <dgm:pt modelId="{7505BB10-2F4F-4ED8-A514-DD1F1EED6131}" type="parTrans" cxnId="{8DEA8F2F-DEC5-4746-B276-48EB5A7BEC86}">
      <dgm:prSet/>
      <dgm:spPr/>
      <dgm:t>
        <a:bodyPr/>
        <a:lstStyle/>
        <a:p>
          <a:endParaRPr lang="en-US"/>
        </a:p>
      </dgm:t>
    </dgm:pt>
    <dgm:pt modelId="{4BF4DA24-49A9-4652-AAA6-7FC0BB40EFEF}" type="sibTrans" cxnId="{8DEA8F2F-DEC5-4746-B276-48EB5A7BEC86}">
      <dgm:prSet/>
      <dgm:spPr/>
      <dgm:t>
        <a:bodyPr/>
        <a:lstStyle/>
        <a:p>
          <a:endParaRPr lang="en-US"/>
        </a:p>
      </dgm:t>
    </dgm:pt>
    <dgm:pt modelId="{0AC75F3F-B80F-4189-B100-24AAD0888D0B}">
      <dgm:prSet/>
      <dgm:spPr/>
      <dgm:t>
        <a:bodyPr/>
        <a:lstStyle/>
        <a:p>
          <a:r>
            <a:rPr lang="en-US" dirty="0" smtClean="0"/>
            <a:t>BUSINESS INCOME GOAL</a:t>
          </a:r>
          <a:endParaRPr lang="en-US" dirty="0"/>
        </a:p>
      </dgm:t>
    </dgm:pt>
    <dgm:pt modelId="{F57DE325-C271-45B7-8D25-03AB56E16E2D}" type="parTrans" cxnId="{58E9B0E6-B6C1-4E9E-B1F7-3DE96500FBBD}">
      <dgm:prSet/>
      <dgm:spPr/>
      <dgm:t>
        <a:bodyPr/>
        <a:lstStyle/>
        <a:p>
          <a:endParaRPr lang="en-US"/>
        </a:p>
      </dgm:t>
    </dgm:pt>
    <dgm:pt modelId="{CEA007E1-87DB-4B03-A0FB-0137185729E4}" type="sibTrans" cxnId="{58E9B0E6-B6C1-4E9E-B1F7-3DE96500FBBD}">
      <dgm:prSet/>
      <dgm:spPr/>
      <dgm:t>
        <a:bodyPr/>
        <a:lstStyle/>
        <a:p>
          <a:endParaRPr lang="en-US"/>
        </a:p>
      </dgm:t>
    </dgm:pt>
    <dgm:pt modelId="{882A6A8A-99A9-4D26-B784-FAD820F3AF08}">
      <dgm:prSet phldrT="[Text]"/>
      <dgm:spPr/>
      <dgm:t>
        <a:bodyPr/>
        <a:lstStyle/>
        <a:p>
          <a:r>
            <a:rPr lang="en-US" dirty="0" smtClean="0"/>
            <a:t>ACTIVITY GOAL</a:t>
          </a:r>
          <a:endParaRPr lang="en-US" dirty="0"/>
        </a:p>
      </dgm:t>
    </dgm:pt>
    <dgm:pt modelId="{8EDD4DDB-8D70-435D-A397-198D2B7E2C92}" type="parTrans" cxnId="{6259F65C-FDB2-4B47-823F-88B21526AC17}">
      <dgm:prSet/>
      <dgm:spPr/>
      <dgm:t>
        <a:bodyPr/>
        <a:lstStyle/>
        <a:p>
          <a:endParaRPr lang="en-US"/>
        </a:p>
      </dgm:t>
    </dgm:pt>
    <dgm:pt modelId="{B3D17A58-01BD-4131-8934-5FE19921D22C}" type="sibTrans" cxnId="{6259F65C-FDB2-4B47-823F-88B21526AC17}">
      <dgm:prSet/>
      <dgm:spPr/>
      <dgm:t>
        <a:bodyPr/>
        <a:lstStyle/>
        <a:p>
          <a:endParaRPr lang="en-US"/>
        </a:p>
      </dgm:t>
    </dgm:pt>
    <dgm:pt modelId="{D74A0FA7-199F-48E2-9779-42A519B81391}" type="pres">
      <dgm:prSet presAssocID="{939B2E43-36EB-458C-A1AF-EB143D5FF3D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06C145-315C-4971-AA33-E40B3F7F660D}" type="pres">
      <dgm:prSet presAssocID="{939B2E43-36EB-458C-A1AF-EB143D5FF3DA}" presName="dummyMaxCanvas" presStyleCnt="0">
        <dgm:presLayoutVars/>
      </dgm:prSet>
      <dgm:spPr/>
    </dgm:pt>
    <dgm:pt modelId="{7BCC66CE-8E1A-4A7D-96E8-21E96498BABB}" type="pres">
      <dgm:prSet presAssocID="{939B2E43-36EB-458C-A1AF-EB143D5FF3DA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390EF0-AAF0-4FD6-AC59-4F1B2802B264}" type="pres">
      <dgm:prSet presAssocID="{939B2E43-36EB-458C-A1AF-EB143D5FF3DA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8243D-8617-455C-8C39-12BA102E4BEC}" type="pres">
      <dgm:prSet presAssocID="{939B2E43-36EB-458C-A1AF-EB143D5FF3DA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A1EA51-4420-40C3-8F50-08F0AC2B44C2}" type="pres">
      <dgm:prSet presAssocID="{939B2E43-36EB-458C-A1AF-EB143D5FF3DA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396E42-553E-4ED5-99FE-D8A632EC7D01}" type="pres">
      <dgm:prSet presAssocID="{939B2E43-36EB-458C-A1AF-EB143D5FF3DA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8890BC-88F4-4395-8D11-98A730D6E1D3}" type="pres">
      <dgm:prSet presAssocID="{939B2E43-36EB-458C-A1AF-EB143D5FF3DA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C602EF-39FF-4ABB-840F-5C5333CCBCA0}" type="pres">
      <dgm:prSet presAssocID="{939B2E43-36EB-458C-A1AF-EB143D5FF3DA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360577-E9B7-4E27-9D31-1F0576FE2C5F}" type="pres">
      <dgm:prSet presAssocID="{939B2E43-36EB-458C-A1AF-EB143D5FF3DA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9B80E5-7401-4419-901B-B20AE6E18A3A}" type="pres">
      <dgm:prSet presAssocID="{939B2E43-36EB-458C-A1AF-EB143D5FF3DA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D37552-0B74-4970-A70E-9844FE7087BE}" type="pres">
      <dgm:prSet presAssocID="{939B2E43-36EB-458C-A1AF-EB143D5FF3DA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BB4F7D-5D85-464B-84FC-F7126665276A}" type="pres">
      <dgm:prSet presAssocID="{939B2E43-36EB-458C-A1AF-EB143D5FF3DA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FE7093-2CD4-4161-A8DF-A6B202691C3E}" type="pres">
      <dgm:prSet presAssocID="{939B2E43-36EB-458C-A1AF-EB143D5FF3DA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DF91AA-8F5F-42B3-BA0D-8303F23136C2}" type="pres">
      <dgm:prSet presAssocID="{939B2E43-36EB-458C-A1AF-EB143D5FF3DA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A33D4D-BBCD-4320-B475-79CECD582146}" type="pres">
      <dgm:prSet presAssocID="{939B2E43-36EB-458C-A1AF-EB143D5FF3DA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932AA8-F0D1-4A37-8C0E-E5BF55E1D3BB}" type="presOf" srcId="{18D28F33-8C02-488C-9A80-C4A562EAA1E3}" destId="{64C602EF-39FF-4ABB-840F-5C5333CCBCA0}" srcOrd="0" destOrd="0" presId="urn:microsoft.com/office/officeart/2005/8/layout/vProcess5"/>
    <dgm:cxn modelId="{70B1B856-A74F-4A62-8363-CFD99480CED1}" type="presOf" srcId="{B3D17A58-01BD-4131-8934-5FE19921D22C}" destId="{949B80E5-7401-4419-901B-B20AE6E18A3A}" srcOrd="0" destOrd="0" presId="urn:microsoft.com/office/officeart/2005/8/layout/vProcess5"/>
    <dgm:cxn modelId="{1D444F23-4DBC-45BD-AAB6-99481D1A9DD5}" type="presOf" srcId="{882A6A8A-99A9-4D26-B784-FAD820F3AF08}" destId="{64DF91AA-8F5F-42B3-BA0D-8303F23136C2}" srcOrd="1" destOrd="0" presId="urn:microsoft.com/office/officeart/2005/8/layout/vProcess5"/>
    <dgm:cxn modelId="{1BEFF6BD-9EEE-4773-8BA0-70C01230B928}" srcId="{939B2E43-36EB-458C-A1AF-EB143D5FF3DA}" destId="{7764DF4E-112A-43BD-9DDA-B8F78EF8FB89}" srcOrd="0" destOrd="0" parTransId="{AE1C2E6D-4461-4F4B-AF63-D7385142056F}" sibTransId="{BD5C26B1-A912-4F90-BF3A-DFF7DD601B24}"/>
    <dgm:cxn modelId="{11CA4A83-615F-4E09-B3AE-C0F266BB3215}" type="presOf" srcId="{0AC75F3F-B80F-4189-B100-24AAD0888D0B}" destId="{DFE8243D-8617-455C-8C39-12BA102E4BEC}" srcOrd="0" destOrd="0" presId="urn:microsoft.com/office/officeart/2005/8/layout/vProcess5"/>
    <dgm:cxn modelId="{58E9B0E6-B6C1-4E9E-B1F7-3DE96500FBBD}" srcId="{939B2E43-36EB-458C-A1AF-EB143D5FF3DA}" destId="{0AC75F3F-B80F-4189-B100-24AAD0888D0B}" srcOrd="2" destOrd="0" parTransId="{F57DE325-C271-45B7-8D25-03AB56E16E2D}" sibTransId="{CEA007E1-87DB-4B03-A0FB-0137185729E4}"/>
    <dgm:cxn modelId="{6852B8F7-5C15-4D2E-9AAD-07644C392E4B}" type="presOf" srcId="{285B9F75-DC43-46FC-BA2C-283B41E33C73}" destId="{6D396E42-553E-4ED5-99FE-D8A632EC7D01}" srcOrd="0" destOrd="0" presId="urn:microsoft.com/office/officeart/2005/8/layout/vProcess5"/>
    <dgm:cxn modelId="{29774A97-C30A-4F3B-A450-CFC9FEC98529}" type="presOf" srcId="{7764DF4E-112A-43BD-9DDA-B8F78EF8FB89}" destId="{7BCC66CE-8E1A-4A7D-96E8-21E96498BABB}" srcOrd="0" destOrd="0" presId="urn:microsoft.com/office/officeart/2005/8/layout/vProcess5"/>
    <dgm:cxn modelId="{D1CF4769-C5E1-428E-B92C-0295ADBDFE9B}" type="presOf" srcId="{9C667DD3-73D7-4FA6-92DD-7250EC84679C}" destId="{E6BB4F7D-5D85-464B-84FC-F7126665276A}" srcOrd="1" destOrd="0" presId="urn:microsoft.com/office/officeart/2005/8/layout/vProcess5"/>
    <dgm:cxn modelId="{F8E58AFA-CD3E-4625-82EC-0CFAC25C4A30}" type="presOf" srcId="{CEA007E1-87DB-4B03-A0FB-0137185729E4}" destId="{D1360577-E9B7-4E27-9D31-1F0576FE2C5F}" srcOrd="0" destOrd="0" presId="urn:microsoft.com/office/officeart/2005/8/layout/vProcess5"/>
    <dgm:cxn modelId="{177B4016-1547-4025-ACDB-E3CEF7BA47A2}" type="presOf" srcId="{7764DF4E-112A-43BD-9DDA-B8F78EF8FB89}" destId="{ECD37552-0B74-4970-A70E-9844FE7087BE}" srcOrd="1" destOrd="0" presId="urn:microsoft.com/office/officeart/2005/8/layout/vProcess5"/>
    <dgm:cxn modelId="{6259F65C-FDB2-4B47-823F-88B21526AC17}" srcId="{939B2E43-36EB-458C-A1AF-EB143D5FF3DA}" destId="{882A6A8A-99A9-4D26-B784-FAD820F3AF08}" srcOrd="3" destOrd="0" parTransId="{8EDD4DDB-8D70-435D-A397-198D2B7E2C92}" sibTransId="{B3D17A58-01BD-4131-8934-5FE19921D22C}"/>
    <dgm:cxn modelId="{E469AF44-4A6D-43EE-9539-8BC1AD750A4A}" type="presOf" srcId="{285B9F75-DC43-46FC-BA2C-283B41E33C73}" destId="{9EA33D4D-BBCD-4320-B475-79CECD582146}" srcOrd="1" destOrd="0" presId="urn:microsoft.com/office/officeart/2005/8/layout/vProcess5"/>
    <dgm:cxn modelId="{5F764141-B866-41AC-B2F5-D3366818ABFA}" type="presOf" srcId="{0AC75F3F-B80F-4189-B100-24AAD0888D0B}" destId="{5DFE7093-2CD4-4161-A8DF-A6B202691C3E}" srcOrd="1" destOrd="0" presId="urn:microsoft.com/office/officeart/2005/8/layout/vProcess5"/>
    <dgm:cxn modelId="{0A6CC8FF-0E54-4385-9CE6-19285C95D579}" type="presOf" srcId="{9C667DD3-73D7-4FA6-92DD-7250EC84679C}" destId="{1E390EF0-AAF0-4FD6-AC59-4F1B2802B264}" srcOrd="0" destOrd="0" presId="urn:microsoft.com/office/officeart/2005/8/layout/vProcess5"/>
    <dgm:cxn modelId="{A49A2C86-0E13-481F-A803-663D20D34631}" srcId="{939B2E43-36EB-458C-A1AF-EB143D5FF3DA}" destId="{9C667DD3-73D7-4FA6-92DD-7250EC84679C}" srcOrd="1" destOrd="0" parTransId="{0CD651DD-B300-4172-AD2E-D0D8407B5737}" sibTransId="{18D28F33-8C02-488C-9A80-C4A562EAA1E3}"/>
    <dgm:cxn modelId="{985F6B38-E37F-4362-9CBD-6F35750F5B79}" type="presOf" srcId="{939B2E43-36EB-458C-A1AF-EB143D5FF3DA}" destId="{D74A0FA7-199F-48E2-9779-42A519B81391}" srcOrd="0" destOrd="0" presId="urn:microsoft.com/office/officeart/2005/8/layout/vProcess5"/>
    <dgm:cxn modelId="{CB62BB37-2A85-41AF-B79A-4CFDC5697E3C}" type="presOf" srcId="{882A6A8A-99A9-4D26-B784-FAD820F3AF08}" destId="{00A1EA51-4420-40C3-8F50-08F0AC2B44C2}" srcOrd="0" destOrd="0" presId="urn:microsoft.com/office/officeart/2005/8/layout/vProcess5"/>
    <dgm:cxn modelId="{F94415D3-5BF9-4C7F-B83B-F4C40DC2DFB0}" type="presOf" srcId="{BD5C26B1-A912-4F90-BF3A-DFF7DD601B24}" destId="{598890BC-88F4-4395-8D11-98A730D6E1D3}" srcOrd="0" destOrd="0" presId="urn:microsoft.com/office/officeart/2005/8/layout/vProcess5"/>
    <dgm:cxn modelId="{8DEA8F2F-DEC5-4746-B276-48EB5A7BEC86}" srcId="{939B2E43-36EB-458C-A1AF-EB143D5FF3DA}" destId="{285B9F75-DC43-46FC-BA2C-283B41E33C73}" srcOrd="4" destOrd="0" parTransId="{7505BB10-2F4F-4ED8-A514-DD1F1EED6131}" sibTransId="{4BF4DA24-49A9-4652-AAA6-7FC0BB40EFEF}"/>
    <dgm:cxn modelId="{BD5EFE1C-C655-42CB-9542-668FE626AAC4}" type="presParOf" srcId="{D74A0FA7-199F-48E2-9779-42A519B81391}" destId="{E106C145-315C-4971-AA33-E40B3F7F660D}" srcOrd="0" destOrd="0" presId="urn:microsoft.com/office/officeart/2005/8/layout/vProcess5"/>
    <dgm:cxn modelId="{476ACEA0-20D5-4981-B0F5-50FD7F55A53D}" type="presParOf" srcId="{D74A0FA7-199F-48E2-9779-42A519B81391}" destId="{7BCC66CE-8E1A-4A7D-96E8-21E96498BABB}" srcOrd="1" destOrd="0" presId="urn:microsoft.com/office/officeart/2005/8/layout/vProcess5"/>
    <dgm:cxn modelId="{28F35573-8A7D-4C60-B765-81EDCBCB6901}" type="presParOf" srcId="{D74A0FA7-199F-48E2-9779-42A519B81391}" destId="{1E390EF0-AAF0-4FD6-AC59-4F1B2802B264}" srcOrd="2" destOrd="0" presId="urn:microsoft.com/office/officeart/2005/8/layout/vProcess5"/>
    <dgm:cxn modelId="{796DA38E-99B9-494E-880E-9E6E6FAF9C9C}" type="presParOf" srcId="{D74A0FA7-199F-48E2-9779-42A519B81391}" destId="{DFE8243D-8617-455C-8C39-12BA102E4BEC}" srcOrd="3" destOrd="0" presId="urn:microsoft.com/office/officeart/2005/8/layout/vProcess5"/>
    <dgm:cxn modelId="{1B641B53-A839-45D9-A85C-99218949B5D3}" type="presParOf" srcId="{D74A0FA7-199F-48E2-9779-42A519B81391}" destId="{00A1EA51-4420-40C3-8F50-08F0AC2B44C2}" srcOrd="4" destOrd="0" presId="urn:microsoft.com/office/officeart/2005/8/layout/vProcess5"/>
    <dgm:cxn modelId="{F15B1F74-07A7-4189-A55D-68BA0836AD45}" type="presParOf" srcId="{D74A0FA7-199F-48E2-9779-42A519B81391}" destId="{6D396E42-553E-4ED5-99FE-D8A632EC7D01}" srcOrd="5" destOrd="0" presId="urn:microsoft.com/office/officeart/2005/8/layout/vProcess5"/>
    <dgm:cxn modelId="{2E709AFE-4788-4EC7-8B78-4F8AFA3D9AD3}" type="presParOf" srcId="{D74A0FA7-199F-48E2-9779-42A519B81391}" destId="{598890BC-88F4-4395-8D11-98A730D6E1D3}" srcOrd="6" destOrd="0" presId="urn:microsoft.com/office/officeart/2005/8/layout/vProcess5"/>
    <dgm:cxn modelId="{FA142B4A-C606-412F-BED4-AF82817CADB6}" type="presParOf" srcId="{D74A0FA7-199F-48E2-9779-42A519B81391}" destId="{64C602EF-39FF-4ABB-840F-5C5333CCBCA0}" srcOrd="7" destOrd="0" presId="urn:microsoft.com/office/officeart/2005/8/layout/vProcess5"/>
    <dgm:cxn modelId="{99CAEC88-D7B2-43D8-A5D8-CCF3B6FC90A4}" type="presParOf" srcId="{D74A0FA7-199F-48E2-9779-42A519B81391}" destId="{D1360577-E9B7-4E27-9D31-1F0576FE2C5F}" srcOrd="8" destOrd="0" presId="urn:microsoft.com/office/officeart/2005/8/layout/vProcess5"/>
    <dgm:cxn modelId="{57D5367B-AA4A-47B6-8D57-012515A6168B}" type="presParOf" srcId="{D74A0FA7-199F-48E2-9779-42A519B81391}" destId="{949B80E5-7401-4419-901B-B20AE6E18A3A}" srcOrd="9" destOrd="0" presId="urn:microsoft.com/office/officeart/2005/8/layout/vProcess5"/>
    <dgm:cxn modelId="{1625FD2D-ADC0-44B6-BE99-C2A21A172A7D}" type="presParOf" srcId="{D74A0FA7-199F-48E2-9779-42A519B81391}" destId="{ECD37552-0B74-4970-A70E-9844FE7087BE}" srcOrd="10" destOrd="0" presId="urn:microsoft.com/office/officeart/2005/8/layout/vProcess5"/>
    <dgm:cxn modelId="{A704A366-1B52-47F1-8EA5-BB7B98DF7A53}" type="presParOf" srcId="{D74A0FA7-199F-48E2-9779-42A519B81391}" destId="{E6BB4F7D-5D85-464B-84FC-F7126665276A}" srcOrd="11" destOrd="0" presId="urn:microsoft.com/office/officeart/2005/8/layout/vProcess5"/>
    <dgm:cxn modelId="{508DEB9B-4C92-48BD-BB67-DC2854922E17}" type="presParOf" srcId="{D74A0FA7-199F-48E2-9779-42A519B81391}" destId="{5DFE7093-2CD4-4161-A8DF-A6B202691C3E}" srcOrd="12" destOrd="0" presId="urn:microsoft.com/office/officeart/2005/8/layout/vProcess5"/>
    <dgm:cxn modelId="{3E0B75E0-39B9-4D39-A692-B8ED371E292C}" type="presParOf" srcId="{D74A0FA7-199F-48E2-9779-42A519B81391}" destId="{64DF91AA-8F5F-42B3-BA0D-8303F23136C2}" srcOrd="13" destOrd="0" presId="urn:microsoft.com/office/officeart/2005/8/layout/vProcess5"/>
    <dgm:cxn modelId="{E7DD025B-6902-4B3E-81D3-EFEDC5C3B68E}" type="presParOf" srcId="{D74A0FA7-199F-48E2-9779-42A519B81391}" destId="{9EA33D4D-BBCD-4320-B475-79CECD58214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C5C7-1E6E-4BCD-BB71-0518D56D8129}" type="datetimeFigureOut">
              <a:rPr lang="en-US" smtClean="0"/>
              <a:t>23/03/2018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25C5-CBD2-41CF-89F8-AF9AE6F19DF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C5C7-1E6E-4BCD-BB71-0518D56D8129}" type="datetimeFigureOut">
              <a:rPr lang="en-US" smtClean="0"/>
              <a:t>23/03/2018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25C5-CBD2-41CF-89F8-AF9AE6F19D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C5C7-1E6E-4BCD-BB71-0518D56D8129}" type="datetimeFigureOut">
              <a:rPr lang="en-US" smtClean="0"/>
              <a:t>23/03/2018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25C5-CBD2-41CF-89F8-AF9AE6F19D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C5C7-1E6E-4BCD-BB71-0518D56D8129}" type="datetimeFigureOut">
              <a:rPr lang="en-US" smtClean="0"/>
              <a:t>23/03/2018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25C5-CBD2-41CF-89F8-AF9AE6F19D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C5C7-1E6E-4BCD-BB71-0518D56D8129}" type="datetimeFigureOut">
              <a:rPr lang="en-US" smtClean="0"/>
              <a:t>23/03/2018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25C5-CBD2-41CF-89F8-AF9AE6F19D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C5C7-1E6E-4BCD-BB71-0518D56D8129}" type="datetimeFigureOut">
              <a:rPr lang="en-US" smtClean="0"/>
              <a:t>23/03/2018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25C5-CBD2-41CF-89F8-AF9AE6F19D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C5C7-1E6E-4BCD-BB71-0518D56D8129}" type="datetimeFigureOut">
              <a:rPr lang="en-US" smtClean="0"/>
              <a:t>23/03/2018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25C5-CBD2-41CF-89F8-AF9AE6F19DF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C5C7-1E6E-4BCD-BB71-0518D56D8129}" type="datetimeFigureOut">
              <a:rPr lang="en-US" smtClean="0"/>
              <a:t>23/03/2018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25C5-CBD2-41CF-89F8-AF9AE6F19D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C5C7-1E6E-4BCD-BB71-0518D56D8129}" type="datetimeFigureOut">
              <a:rPr lang="en-US" smtClean="0"/>
              <a:t>23/03/2018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25C5-CBD2-41CF-89F8-AF9AE6F19D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C5C7-1E6E-4BCD-BB71-0518D56D8129}" type="datetimeFigureOut">
              <a:rPr lang="en-US" smtClean="0"/>
              <a:t>23/03/2018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25C5-CBD2-41CF-89F8-AF9AE6F19DF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C5C7-1E6E-4BCD-BB71-0518D56D8129}" type="datetimeFigureOut">
              <a:rPr lang="en-US" smtClean="0"/>
              <a:t>23/03/2018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25C5-CBD2-41CF-89F8-AF9AE6F19D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C464C5C7-1E6E-4BCD-BB71-0518D56D8129}" type="datetimeFigureOut">
              <a:rPr lang="en-US" smtClean="0"/>
              <a:t>23/03/2018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F3925C5-CBD2-41CF-89F8-AF9AE6F19D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WHAT IS YOUR LIFE GOAL?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29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COST BECOME AGENT?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</a:t>
            </a:r>
          </a:p>
          <a:p>
            <a:r>
              <a:rPr lang="en-US" dirty="0" smtClean="0"/>
              <a:t>TRAINING</a:t>
            </a:r>
          </a:p>
          <a:p>
            <a:r>
              <a:rPr lang="en-US" dirty="0" smtClean="0"/>
              <a:t>IPAD</a:t>
            </a:r>
          </a:p>
          <a:p>
            <a:r>
              <a:rPr lang="en-US" dirty="0" smtClean="0"/>
              <a:t>TRANSPORTATION</a:t>
            </a:r>
          </a:p>
          <a:p>
            <a:r>
              <a:rPr lang="en-US" dirty="0" smtClean="0"/>
              <a:t>FOOD</a:t>
            </a:r>
          </a:p>
          <a:p>
            <a:r>
              <a:rPr lang="en-US" dirty="0" smtClean="0"/>
              <a:t>CLIENT ENTERTAINMENT</a:t>
            </a:r>
          </a:p>
          <a:p>
            <a:r>
              <a:rPr lang="en-US" dirty="0" smtClean="0"/>
              <a:t>NAME CARD</a:t>
            </a:r>
          </a:p>
          <a:p>
            <a:r>
              <a:rPr lang="en-US" dirty="0" smtClean="0"/>
              <a:t>AGENCY FEE</a:t>
            </a:r>
          </a:p>
          <a:p>
            <a:r>
              <a:rPr lang="en-US" dirty="0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04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257800"/>
            <a:ext cx="6781800" cy="914400"/>
          </a:xfrm>
        </p:spPr>
        <p:txBody>
          <a:bodyPr/>
          <a:lstStyle/>
          <a:p>
            <a:r>
              <a:rPr lang="en-US" dirty="0" smtClean="0"/>
              <a:t>COMMISSION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2202786"/>
              </p:ext>
            </p:extLst>
          </p:nvPr>
        </p:nvGraphicFramePr>
        <p:xfrm>
          <a:off x="762000" y="457200"/>
          <a:ext cx="7543797" cy="14864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6594"/>
                <a:gridCol w="867103"/>
                <a:gridCol w="867103"/>
                <a:gridCol w="867103"/>
                <a:gridCol w="867103"/>
                <a:gridCol w="867103"/>
                <a:gridCol w="867103"/>
                <a:gridCol w="594585"/>
              </a:tblGrid>
              <a:tr h="185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AGENT COMMISSION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ANP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50000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</a:tr>
              <a:tr h="1858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COMMISSION &amp;  BONUSES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YEAR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8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2nd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3rd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</a:tr>
              <a:tr h="185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</a:tr>
              <a:tr h="185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PREMIUM COLLECTED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47500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45000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42500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40000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37500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37500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</a:tr>
              <a:tr h="185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BASIC COMM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18.50%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18.50%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</a:tr>
              <a:tr h="185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GROSS INCOME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11875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11250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7862.5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7400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5625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5625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49637.5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</a:tr>
              <a:tr h="185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GROSS MARGIN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100%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902870"/>
              </p:ext>
            </p:extLst>
          </p:nvPr>
        </p:nvGraphicFramePr>
        <p:xfrm>
          <a:off x="762000" y="2057400"/>
          <a:ext cx="7543797" cy="14864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6594"/>
                <a:gridCol w="867103"/>
                <a:gridCol w="867103"/>
                <a:gridCol w="867103"/>
                <a:gridCol w="867103"/>
                <a:gridCol w="867103"/>
                <a:gridCol w="867103"/>
                <a:gridCol w="594585"/>
              </a:tblGrid>
              <a:tr h="185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AM COMMISSION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ANP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300000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</a:tr>
              <a:tr h="1858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COMMISSION &amp;  BONUSES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YEAR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8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2nd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3rd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</a:tr>
              <a:tr h="185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</a:tr>
              <a:tr h="185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PREMIUM COLLECTED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255000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240000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225000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210000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</a:tr>
              <a:tr h="185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AM OVERRIDING COMM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3.25%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6.50%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</a:tr>
              <a:tr h="185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GROSS INCOME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12750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21600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7312.5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13650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55312.5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</a:tr>
              <a:tr h="185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GROSS MARGIN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18%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035459"/>
              </p:ext>
            </p:extLst>
          </p:nvPr>
        </p:nvGraphicFramePr>
        <p:xfrm>
          <a:off x="762000" y="3657600"/>
          <a:ext cx="7543797" cy="16452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6594"/>
                <a:gridCol w="867103"/>
                <a:gridCol w="867103"/>
                <a:gridCol w="867103"/>
                <a:gridCol w="867103"/>
                <a:gridCol w="867103"/>
                <a:gridCol w="867103"/>
                <a:gridCol w="594585"/>
              </a:tblGrid>
              <a:tr h="185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GAM COMMISSION ON AGT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ANP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500000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</a:tr>
              <a:tr h="1858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COMMISSION &amp;  BONUSES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YEAR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8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2nd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3rd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</a:tr>
              <a:tr h="185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</a:tr>
              <a:tr h="185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PREMIUM COLLECTED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425000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400000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375000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350000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</a:tr>
              <a:tr h="185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GAM OVERRIDING COMM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6.50%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6.50%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</a:tr>
              <a:tr h="185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GROSS INCOME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42500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24375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22750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149625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</a:tr>
              <a:tr h="185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GROSS MARGIN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0" marR="9290" marT="929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28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</a:t>
            </a:r>
            <a:r>
              <a:rPr lang="en-US" dirty="0" smtClean="0"/>
              <a:t>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SERVICE 300 FAMILIES WITH 4 POLICIES EACH</a:t>
            </a:r>
          </a:p>
          <a:p>
            <a:r>
              <a:rPr lang="en-US" sz="2000" dirty="0" smtClean="0"/>
              <a:t>300 FAMILIES x 4 CASES = 1200 CASES</a:t>
            </a:r>
          </a:p>
          <a:p>
            <a:r>
              <a:rPr lang="en-US" sz="2000" dirty="0" smtClean="0"/>
              <a:t>1200 CASES x ANP 2500 = ANP 3,000,000</a:t>
            </a:r>
          </a:p>
          <a:p>
            <a:r>
              <a:rPr lang="en-US" sz="2000" dirty="0" smtClean="0"/>
              <a:t>PS ANP 3,000,000 = INCOME 3,000,000</a:t>
            </a:r>
          </a:p>
          <a:p>
            <a:r>
              <a:rPr lang="en-US" sz="2000" dirty="0" smtClean="0"/>
              <a:t>WORKING 20 YEARS = 60 CASES/YEAR</a:t>
            </a:r>
          </a:p>
          <a:p>
            <a:r>
              <a:rPr lang="en-US" sz="2000" dirty="0" smtClean="0"/>
              <a:t>600 VISITS x CLOSSING  RATIO 10% = 60 CASES/YEAR</a:t>
            </a:r>
          </a:p>
          <a:p>
            <a:r>
              <a:rPr lang="en-US" sz="2000" dirty="0" smtClean="0"/>
              <a:t>600 VISITS / 300 FAMILIES = 2 VISITS/FAMILY</a:t>
            </a:r>
          </a:p>
          <a:p>
            <a:r>
              <a:rPr lang="en-US" sz="2000" dirty="0" smtClean="0"/>
              <a:t>600 VISITS / 40 WORKING WEEK = 15 VISITS/WEEK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3477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YEAR 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YR 1 AGENT = </a:t>
            </a:r>
            <a:r>
              <a:rPr lang="en-US" dirty="0" smtClean="0"/>
              <a:t>ACTIVITIES</a:t>
            </a:r>
          </a:p>
          <a:p>
            <a:r>
              <a:rPr lang="en-US" dirty="0" smtClean="0"/>
              <a:t>600 VISITS x 10% CLOSING x ANP 2500 = 150,000</a:t>
            </a:r>
          </a:p>
          <a:p>
            <a:endParaRPr lang="en-US" dirty="0"/>
          </a:p>
          <a:p>
            <a:r>
              <a:rPr lang="en-US" dirty="0" smtClean="0"/>
              <a:t>YR 2 AGENT = EFFECTIVENESS</a:t>
            </a:r>
          </a:p>
          <a:p>
            <a:r>
              <a:rPr lang="en-US" dirty="0" smtClean="0"/>
              <a:t>600 VISITS x 1/7 CLOSING x ANP 2500 = 215,000</a:t>
            </a:r>
          </a:p>
          <a:p>
            <a:endParaRPr lang="en-US" dirty="0"/>
          </a:p>
          <a:p>
            <a:r>
              <a:rPr lang="en-US" dirty="0" smtClean="0"/>
              <a:t>YR 3 AGENT = MARKET</a:t>
            </a:r>
          </a:p>
          <a:p>
            <a:r>
              <a:rPr lang="en-US" dirty="0" smtClean="0"/>
              <a:t>600 VISITS x 25% CLOSING x ANP3600 = 540,000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45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 fontScale="90000"/>
          </a:bodyPr>
          <a:lstStyle/>
          <a:p>
            <a:r>
              <a:rPr lang="en-US" dirty="0"/>
              <a:t>YR 1 AGENT FOCUS ON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DREAM BUILDING</a:t>
            </a:r>
          </a:p>
          <a:p>
            <a:r>
              <a:rPr lang="en-US" dirty="0"/>
              <a:t>GOAL </a:t>
            </a:r>
            <a:r>
              <a:rPr lang="en-US" dirty="0" smtClean="0"/>
              <a:t>SETTING</a:t>
            </a:r>
          </a:p>
          <a:p>
            <a:r>
              <a:rPr lang="en-US" dirty="0" smtClean="0"/>
              <a:t>PROSPECTING</a:t>
            </a:r>
          </a:p>
          <a:p>
            <a:r>
              <a:rPr lang="en-US" dirty="0" smtClean="0"/>
              <a:t>APPROACH</a:t>
            </a:r>
          </a:p>
          <a:p>
            <a:r>
              <a:rPr lang="en-US" dirty="0"/>
              <a:t>TIME </a:t>
            </a:r>
            <a:r>
              <a:rPr lang="en-US" dirty="0" smtClean="0"/>
              <a:t>MANAGEMENT</a:t>
            </a:r>
          </a:p>
          <a:p>
            <a:r>
              <a:rPr lang="en-US" dirty="0" smtClean="0"/>
              <a:t>ABILITY </a:t>
            </a:r>
            <a:r>
              <a:rPr lang="en-US" dirty="0"/>
              <a:t>TO SAY </a:t>
            </a:r>
            <a:r>
              <a:rPr lang="en-US" dirty="0" smtClean="0"/>
              <a:t>NO</a:t>
            </a:r>
          </a:p>
          <a:p>
            <a:r>
              <a:rPr lang="en-US" dirty="0"/>
              <a:t>WORKING HARD</a:t>
            </a:r>
          </a:p>
        </p:txBody>
      </p:sp>
    </p:spTree>
    <p:extLst>
      <p:ext uri="{BB962C8B-B14F-4D97-AF65-F5344CB8AC3E}">
        <p14:creationId xmlns:p14="http://schemas.microsoft.com/office/powerpoint/2010/main" val="23455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YR 2 AGENT FOCUS ON EFFECTIVENESS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SALES </a:t>
            </a:r>
            <a:r>
              <a:rPr lang="en-US" dirty="0" smtClean="0"/>
              <a:t>CYCLE</a:t>
            </a:r>
          </a:p>
          <a:p>
            <a:r>
              <a:rPr lang="en-US" dirty="0"/>
              <a:t>CLIENT BUILDING </a:t>
            </a:r>
            <a:r>
              <a:rPr lang="en-US" dirty="0" smtClean="0"/>
              <a:t>SYSTEM</a:t>
            </a:r>
          </a:p>
          <a:p>
            <a:r>
              <a:rPr lang="en-US" dirty="0"/>
              <a:t>SALES ADVISORY </a:t>
            </a:r>
            <a:r>
              <a:rPr lang="en-US" dirty="0" smtClean="0"/>
              <a:t>PROCESS</a:t>
            </a:r>
          </a:p>
          <a:p>
            <a:r>
              <a:rPr lang="en-US" dirty="0"/>
              <a:t>WORKING SMART</a:t>
            </a:r>
          </a:p>
        </p:txBody>
      </p:sp>
    </p:spTree>
    <p:extLst>
      <p:ext uri="{BB962C8B-B14F-4D97-AF65-F5344CB8AC3E}">
        <p14:creationId xmlns:p14="http://schemas.microsoft.com/office/powerpoint/2010/main" val="206635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YR 3 AGENT FOCUS ON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MARKET </a:t>
            </a:r>
            <a:r>
              <a:rPr lang="en-US" dirty="0" smtClean="0"/>
              <a:t>STRATEGY</a:t>
            </a:r>
          </a:p>
          <a:p>
            <a:r>
              <a:rPr lang="en-US" dirty="0"/>
              <a:t>PRODUCT </a:t>
            </a:r>
            <a:r>
              <a:rPr lang="en-US" dirty="0" smtClean="0"/>
              <a:t>STRATEGY</a:t>
            </a:r>
          </a:p>
          <a:p>
            <a:r>
              <a:rPr lang="en-US" dirty="0" smtClean="0"/>
              <a:t>MARKET SEGMENTATION</a:t>
            </a:r>
          </a:p>
          <a:p>
            <a:r>
              <a:rPr lang="en-US" dirty="0"/>
              <a:t>LIFE INSURANCE ROGRAMMING</a:t>
            </a:r>
          </a:p>
        </p:txBody>
      </p:sp>
    </p:spTree>
    <p:extLst>
      <p:ext uri="{BB962C8B-B14F-4D97-AF65-F5344CB8AC3E}">
        <p14:creationId xmlns:p14="http://schemas.microsoft.com/office/powerpoint/2010/main" val="54801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Content Placeholder 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614479"/>
              </p:ext>
            </p:extLst>
          </p:nvPr>
        </p:nvGraphicFramePr>
        <p:xfrm>
          <a:off x="762000" y="685800"/>
          <a:ext cx="75438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580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LIFE TIME LINE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386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HOW MUCH YOU SPENT FOR FOODS?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219200"/>
            <a:ext cx="2733476" cy="2209800"/>
          </a:xfrm>
        </p:spPr>
      </p:pic>
      <p:sp>
        <p:nvSpPr>
          <p:cNvPr id="5" name="TextBox 4"/>
          <p:cNvSpPr txBox="1"/>
          <p:nvPr/>
        </p:nvSpPr>
        <p:spPr>
          <a:xfrm>
            <a:off x="2590800" y="3169584"/>
            <a:ext cx="586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HOW MUCH FOOD/DAY?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FOOD/DAY x 365 DAYS x (Z-X) YEARS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08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YOUR DREAM HOUSE?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8920" y="2038350"/>
            <a:ext cx="4182080" cy="1581150"/>
          </a:xfrm>
        </p:spPr>
        <p:txBody>
          <a:bodyPr/>
          <a:lstStyle/>
          <a:p>
            <a:r>
              <a:rPr lang="en-US" dirty="0" smtClean="0"/>
              <a:t>MARKET VALUE OF THE HOUSE?</a:t>
            </a:r>
          </a:p>
          <a:p>
            <a:r>
              <a:rPr lang="en-US" dirty="0" smtClean="0"/>
              <a:t>DREAM </a:t>
            </a:r>
            <a:r>
              <a:rPr lang="en-US" dirty="0"/>
              <a:t>HOUSE x 1.8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71" y="914400"/>
            <a:ext cx="3024263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3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MUCH OF YOUR CHILDREN EDUCATION FUND?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1066800"/>
            <a:ext cx="5105400" cy="2895600"/>
          </a:xfrm>
        </p:spPr>
        <p:txBody>
          <a:bodyPr/>
          <a:lstStyle/>
          <a:p>
            <a:r>
              <a:rPr lang="en-US" dirty="0" smtClean="0"/>
              <a:t>EDUCATION FUND FOR CHILD?</a:t>
            </a:r>
          </a:p>
          <a:p>
            <a:r>
              <a:rPr lang="en-US" dirty="0" smtClean="0"/>
              <a:t>HOW MANY CHILDREN YOU HAVE/PLANNING?</a:t>
            </a:r>
          </a:p>
          <a:p>
            <a:r>
              <a:rPr lang="en-US" dirty="0"/>
              <a:t>EDUCATION/CHILD x CHILDREN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09600"/>
            <a:ext cx="2600325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1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YOUR VACATION PLANNING?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438400"/>
            <a:ext cx="6324600" cy="2057400"/>
          </a:xfrm>
        </p:spPr>
        <p:txBody>
          <a:bodyPr/>
          <a:lstStyle/>
          <a:p>
            <a:r>
              <a:rPr lang="en-US" dirty="0" smtClean="0"/>
              <a:t>HOW MUCH PREPARE FOR VACATION?</a:t>
            </a:r>
          </a:p>
          <a:p>
            <a:r>
              <a:rPr lang="en-US" dirty="0" smtClean="0"/>
              <a:t>HOW MANY TIME PER YEAR?</a:t>
            </a:r>
          </a:p>
          <a:p>
            <a:r>
              <a:rPr lang="en-US" dirty="0" smtClean="0"/>
              <a:t>VACATION x TIMES x YEARS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37" y="657225"/>
            <a:ext cx="5376863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98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HOW MANY CAR YOU HAVE?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467600" cy="2667000"/>
          </a:xfrm>
        </p:spPr>
        <p:txBody>
          <a:bodyPr/>
          <a:lstStyle/>
          <a:p>
            <a:r>
              <a:rPr lang="en-US" dirty="0" smtClean="0"/>
              <a:t>HOW MUCH OF YOUR DREAM CAR?</a:t>
            </a:r>
          </a:p>
          <a:p>
            <a:r>
              <a:rPr lang="en-US" dirty="0" smtClean="0"/>
              <a:t>HOW MANY CAR WILL YOU BUY?</a:t>
            </a:r>
          </a:p>
          <a:p>
            <a:r>
              <a:rPr lang="en-US" dirty="0" smtClean="0"/>
              <a:t>DREAM CAR x QUANTITY x 1.5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990600"/>
            <a:ext cx="4085618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57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MUCH YOU TO EARN FROM YOUR BUSINESS?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 GOAL (TOTAL UP ALL AMOUNT)</a:t>
            </a:r>
          </a:p>
          <a:p>
            <a:r>
              <a:rPr lang="en-US" dirty="0"/>
              <a:t>INCOME GOAL </a:t>
            </a:r>
            <a:r>
              <a:rPr lang="en-US" dirty="0" smtClean="0"/>
              <a:t>(DIVIDE </a:t>
            </a:r>
            <a:r>
              <a:rPr lang="en-US" dirty="0"/>
              <a:t>75%)</a:t>
            </a:r>
            <a:endParaRPr lang="en-US" dirty="0" smtClean="0"/>
          </a:p>
          <a:p>
            <a:r>
              <a:rPr lang="en-US" dirty="0" smtClean="0"/>
              <a:t>BUSINESS INCOME GOAL (DIVIDE 80%)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77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LET’S THINK ABOUT THESE…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/>
              <a:t>DO YOU FEEL ABOUT THIS FIGURE</a:t>
            </a:r>
            <a:r>
              <a:rPr lang="en-US" dirty="0" smtClean="0"/>
              <a:t>?</a:t>
            </a:r>
          </a:p>
          <a:p>
            <a:r>
              <a:rPr lang="en-US" dirty="0" smtClean="0"/>
              <a:t>IF </a:t>
            </a:r>
            <a:r>
              <a:rPr lang="en-US" dirty="0"/>
              <a:t>YOU CAN EARN ON HALF OF IT, WHAT WILL YOU DO?</a:t>
            </a:r>
          </a:p>
        </p:txBody>
      </p:sp>
    </p:spTree>
    <p:extLst>
      <p:ext uri="{BB962C8B-B14F-4D97-AF65-F5344CB8AC3E}">
        <p14:creationId xmlns:p14="http://schemas.microsoft.com/office/powerpoint/2010/main" val="16737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83</TotalTime>
  <Words>559</Words>
  <Application>Microsoft Office PowerPoint</Application>
  <PresentationFormat>On-screen Show (4:3)</PresentationFormat>
  <Paragraphs>223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Impact</vt:lpstr>
      <vt:lpstr>Times New Roman</vt:lpstr>
      <vt:lpstr>NewsPrint</vt:lpstr>
      <vt:lpstr>WHAT IS YOUR LIFE GOAL?</vt:lpstr>
      <vt:lpstr>YOUR LIFE TIME LINE</vt:lpstr>
      <vt:lpstr>HOW MUCH YOU SPENT FOR FOODS?</vt:lpstr>
      <vt:lpstr>WHAT IS YOUR DREAM HOUSE?</vt:lpstr>
      <vt:lpstr>HOW MUCH OF YOUR CHILDREN EDUCATION FUND?</vt:lpstr>
      <vt:lpstr>WHAT IS YOUR VACATION PLANNING?</vt:lpstr>
      <vt:lpstr>HOW MANY CAR YOU HAVE?</vt:lpstr>
      <vt:lpstr>HOW MUCH YOU TO EARN FROM YOUR BUSINESS?</vt:lpstr>
      <vt:lpstr>LET’S THINK ABOUT THESE…</vt:lpstr>
      <vt:lpstr>WHAT IS COST BECOME AGENT?</vt:lpstr>
      <vt:lpstr>COMMISSION</vt:lpstr>
      <vt:lpstr>PROJECT 300</vt:lpstr>
      <vt:lpstr>3 YEAR AGENT</vt:lpstr>
      <vt:lpstr>YR 1 AGENT FOCUS ON ACTIVITIES</vt:lpstr>
      <vt:lpstr>YR 2 AGENT FOCUS ON EFFECTIVENESS</vt:lpstr>
      <vt:lpstr>YR 3 AGENT FOCUS ON MARKET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YOUR LIFE GOAL?</dc:title>
  <dc:creator>USER</dc:creator>
  <cp:lastModifiedBy>SokChuan</cp:lastModifiedBy>
  <cp:revision>9</cp:revision>
  <dcterms:created xsi:type="dcterms:W3CDTF">2018-03-18T16:29:14Z</dcterms:created>
  <dcterms:modified xsi:type="dcterms:W3CDTF">2018-03-23T03:24:43Z</dcterms:modified>
</cp:coreProperties>
</file>