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F127-B783-4363-B2A0-9F2A55ADF33D}" type="datetimeFigureOut">
              <a:rPr lang="en-MY" smtClean="0"/>
              <a:t>23/04/2017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3535-9751-4ADE-B3F1-C58219C523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0429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F127-B783-4363-B2A0-9F2A55ADF33D}" type="datetimeFigureOut">
              <a:rPr lang="en-MY" smtClean="0"/>
              <a:t>23/04/2017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3535-9751-4ADE-B3F1-C58219C523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5406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F127-B783-4363-B2A0-9F2A55ADF33D}" type="datetimeFigureOut">
              <a:rPr lang="en-MY" smtClean="0"/>
              <a:t>23/04/2017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3535-9751-4ADE-B3F1-C58219C52364}" type="slidenum">
              <a:rPr lang="en-MY" smtClean="0"/>
              <a:t>‹#›</a:t>
            </a:fld>
            <a:endParaRPr lang="en-MY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3986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F127-B783-4363-B2A0-9F2A55ADF33D}" type="datetimeFigureOut">
              <a:rPr lang="en-MY" smtClean="0"/>
              <a:t>23/04/2017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3535-9751-4ADE-B3F1-C58219C523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75338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F127-B783-4363-B2A0-9F2A55ADF33D}" type="datetimeFigureOut">
              <a:rPr lang="en-MY" smtClean="0"/>
              <a:t>23/04/2017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3535-9751-4ADE-B3F1-C58219C52364}" type="slidenum">
              <a:rPr lang="en-MY" smtClean="0"/>
              <a:t>‹#›</a:t>
            </a:fld>
            <a:endParaRPr lang="en-MY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0296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F127-B783-4363-B2A0-9F2A55ADF33D}" type="datetimeFigureOut">
              <a:rPr lang="en-MY" smtClean="0"/>
              <a:t>23/04/2017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3535-9751-4ADE-B3F1-C58219C523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32740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F127-B783-4363-B2A0-9F2A55ADF33D}" type="datetimeFigureOut">
              <a:rPr lang="en-MY" smtClean="0"/>
              <a:t>23/04/2017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3535-9751-4ADE-B3F1-C58219C523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9099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F127-B783-4363-B2A0-9F2A55ADF33D}" type="datetimeFigureOut">
              <a:rPr lang="en-MY" smtClean="0"/>
              <a:t>23/04/2017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3535-9751-4ADE-B3F1-C58219C523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8970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F127-B783-4363-B2A0-9F2A55ADF33D}" type="datetimeFigureOut">
              <a:rPr lang="en-MY" smtClean="0"/>
              <a:t>23/04/2017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3535-9751-4ADE-B3F1-C58219C523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5844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F127-B783-4363-B2A0-9F2A55ADF33D}" type="datetimeFigureOut">
              <a:rPr lang="en-MY" smtClean="0"/>
              <a:t>23/04/2017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3535-9751-4ADE-B3F1-C58219C523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1448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F127-B783-4363-B2A0-9F2A55ADF33D}" type="datetimeFigureOut">
              <a:rPr lang="en-MY" smtClean="0"/>
              <a:t>23/04/2017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3535-9751-4ADE-B3F1-C58219C523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381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F127-B783-4363-B2A0-9F2A55ADF33D}" type="datetimeFigureOut">
              <a:rPr lang="en-MY" smtClean="0"/>
              <a:t>23/04/2017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3535-9751-4ADE-B3F1-C58219C523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0748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F127-B783-4363-B2A0-9F2A55ADF33D}" type="datetimeFigureOut">
              <a:rPr lang="en-MY" smtClean="0"/>
              <a:t>23/04/2017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3535-9751-4ADE-B3F1-C58219C523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4375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F127-B783-4363-B2A0-9F2A55ADF33D}" type="datetimeFigureOut">
              <a:rPr lang="en-MY" smtClean="0"/>
              <a:t>23/04/2017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3535-9751-4ADE-B3F1-C58219C523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2815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F127-B783-4363-B2A0-9F2A55ADF33D}" type="datetimeFigureOut">
              <a:rPr lang="en-MY" smtClean="0"/>
              <a:t>23/04/2017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3535-9751-4ADE-B3F1-C58219C523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3713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F127-B783-4363-B2A0-9F2A55ADF33D}" type="datetimeFigureOut">
              <a:rPr lang="en-MY" smtClean="0"/>
              <a:t>23/04/2017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3535-9751-4ADE-B3F1-C58219C523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9104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FF127-B783-4363-B2A0-9F2A55ADF33D}" type="datetimeFigureOut">
              <a:rPr lang="en-MY" smtClean="0"/>
              <a:t>23/04/2017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D483535-9751-4ADE-B3F1-C58219C5236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8341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1"/>
            <a:ext cx="7766936" cy="1646302"/>
          </a:xfrm>
        </p:spPr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如</a:t>
            </a:r>
            <a:r>
              <a:rPr lang="zh-CN" altLang="en-US" dirty="0" smtClean="0">
                <a:solidFill>
                  <a:srgbClr val="FF0000"/>
                </a:solidFill>
              </a:rPr>
              <a:t>何遴选面谈，初次面谈</a:t>
            </a:r>
            <a:endParaRPr lang="en-M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21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442" y="514182"/>
            <a:ext cx="10515600" cy="1553827"/>
          </a:xfrm>
        </p:spPr>
        <p:txBody>
          <a:bodyPr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招聘</a:t>
            </a:r>
            <a:r>
              <a:rPr lang="zh-CN" altLang="en-US" dirty="0" smtClean="0">
                <a:solidFill>
                  <a:schemeClr val="tx1"/>
                </a:solidFill>
              </a:rPr>
              <a:t>有销售经验 </a:t>
            </a:r>
            <a:r>
              <a:rPr lang="en-US" altLang="zh-CN" dirty="0" smtClean="0">
                <a:solidFill>
                  <a:schemeClr val="tx1"/>
                </a:solidFill>
              </a:rPr>
              <a:t>/ </a:t>
            </a:r>
            <a:r>
              <a:rPr lang="zh-CN" altLang="en-US" dirty="0" smtClean="0">
                <a:solidFill>
                  <a:schemeClr val="tx1"/>
                </a:solidFill>
              </a:rPr>
              <a:t>银行的人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815921" y="1918952"/>
            <a:ext cx="3142445" cy="28462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/>
              <a:t>主动收入</a:t>
            </a:r>
            <a:endParaRPr lang="en-MY" sz="4000" b="1" dirty="0"/>
          </a:p>
        </p:txBody>
      </p:sp>
      <p:sp>
        <p:nvSpPr>
          <p:cNvPr id="6" name="Oval 5"/>
          <p:cNvSpPr/>
          <p:nvPr/>
        </p:nvSpPr>
        <p:spPr>
          <a:xfrm>
            <a:off x="6746383" y="1918952"/>
            <a:ext cx="3142445" cy="28462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/>
              <a:t>被</a:t>
            </a:r>
            <a:r>
              <a:rPr lang="zh-CN" altLang="en-US" sz="4000" b="1" dirty="0" smtClean="0"/>
              <a:t>动收入</a:t>
            </a:r>
            <a:endParaRPr lang="en-MY" sz="40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6472" y="4765183"/>
            <a:ext cx="4181341" cy="2264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 dirty="0" smtClean="0"/>
              <a:t>1+1+1 </a:t>
            </a:r>
          </a:p>
          <a:p>
            <a:pPr algn="ctr"/>
            <a:r>
              <a:rPr lang="zh-CN" altLang="en-US" b="1" dirty="0" smtClean="0"/>
              <a:t>没有倍增</a:t>
            </a:r>
            <a:endParaRPr lang="en-MY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26934" y="4765183"/>
            <a:ext cx="4181341" cy="2264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 dirty="0" smtClean="0"/>
              <a:t>1 &gt; 2 &gt; 4 &gt; 8</a:t>
            </a:r>
          </a:p>
          <a:p>
            <a:pPr algn="ctr"/>
            <a:r>
              <a:rPr lang="zh-CN" altLang="en-US" b="1" dirty="0"/>
              <a:t>一</a:t>
            </a:r>
            <a:r>
              <a:rPr lang="zh-CN" altLang="en-US" b="1" dirty="0" smtClean="0"/>
              <a:t>直在倍增</a:t>
            </a:r>
            <a:endParaRPr lang="en-MY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09999" y="2217067"/>
            <a:ext cx="4181341" cy="2264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 smtClean="0"/>
              <a:t>VS</a:t>
            </a:r>
            <a:endParaRPr lang="en-MY" sz="5000" b="1" dirty="0"/>
          </a:p>
        </p:txBody>
      </p:sp>
    </p:spTree>
    <p:extLst>
      <p:ext uri="{BB962C8B-B14F-4D97-AF65-F5344CB8AC3E}">
        <p14:creationId xmlns:p14="http://schemas.microsoft.com/office/powerpoint/2010/main" val="33523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79" y="411453"/>
            <a:ext cx="10515600" cy="1553827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假</a:t>
            </a:r>
            <a:r>
              <a:rPr lang="zh-CN" altLang="en-US" dirty="0" smtClean="0">
                <a:solidFill>
                  <a:schemeClr val="tx1"/>
                </a:solidFill>
              </a:rPr>
              <a:t>如薪水在银行 </a:t>
            </a:r>
            <a:r>
              <a:rPr lang="en-US" altLang="zh-CN" dirty="0" smtClean="0">
                <a:solidFill>
                  <a:schemeClr val="tx1"/>
                </a:solidFill>
              </a:rPr>
              <a:t>VS </a:t>
            </a:r>
            <a:r>
              <a:rPr lang="zh-CN" altLang="en-US" dirty="0" smtClean="0">
                <a:solidFill>
                  <a:schemeClr val="tx1"/>
                </a:solidFill>
              </a:rPr>
              <a:t>在保险行业</a:t>
            </a:r>
            <a:endParaRPr lang="en-MY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060620" y="2059546"/>
            <a:ext cx="25758" cy="4327301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060620" y="6362163"/>
            <a:ext cx="7122017" cy="49369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112137" y="4169287"/>
            <a:ext cx="7122017" cy="49369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8755483" y="1989826"/>
            <a:ext cx="3737024" cy="1107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700" b="1" dirty="0">
                <a:solidFill>
                  <a:srgbClr val="FF0000"/>
                </a:solidFill>
              </a:rPr>
              <a:t>同</a:t>
            </a:r>
            <a:r>
              <a:rPr lang="zh-CN" altLang="en-US" sz="2700" b="1" dirty="0" smtClean="0">
                <a:solidFill>
                  <a:srgbClr val="FF0000"/>
                </a:solidFill>
              </a:rPr>
              <a:t>样的</a:t>
            </a:r>
            <a:r>
              <a:rPr lang="en-US" sz="2700" b="1" dirty="0" smtClean="0">
                <a:solidFill>
                  <a:srgbClr val="FF0000"/>
                </a:solidFill>
              </a:rPr>
              <a:t>SALES TARGET</a:t>
            </a:r>
            <a:endParaRPr lang="en-MY" sz="27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086379" y="2489474"/>
            <a:ext cx="6926682" cy="3896659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9005545" y="3664802"/>
            <a:ext cx="2899895" cy="1107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500" b="1" dirty="0" smtClean="0"/>
              <a:t>银行的薪水</a:t>
            </a:r>
            <a:endParaRPr lang="en-MY" sz="3500" b="1" dirty="0"/>
          </a:p>
        </p:txBody>
      </p:sp>
      <p:cxnSp>
        <p:nvCxnSpPr>
          <p:cNvPr id="14" name="Straight Connector 13"/>
          <p:cNvCxnSpPr>
            <a:stCxn id="20" idx="1"/>
          </p:cNvCxnSpPr>
          <p:nvPr/>
        </p:nvCxnSpPr>
        <p:spPr>
          <a:xfrm flipH="1">
            <a:off x="2086379" y="1806687"/>
            <a:ext cx="6919166" cy="460484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9005545" y="1252833"/>
            <a:ext cx="2907411" cy="1107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000" b="1" dirty="0" smtClean="0"/>
              <a:t>保险行业的佣金</a:t>
            </a:r>
            <a:endParaRPr lang="en-MY" sz="3000" b="1" dirty="0"/>
          </a:p>
        </p:txBody>
      </p:sp>
    </p:spTree>
    <p:extLst>
      <p:ext uri="{BB962C8B-B14F-4D97-AF65-F5344CB8AC3E}">
        <p14:creationId xmlns:p14="http://schemas.microsoft.com/office/powerpoint/2010/main" val="403752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84" y="403484"/>
            <a:ext cx="10515600" cy="1553827"/>
          </a:xfrm>
        </p:spPr>
        <p:txBody>
          <a:bodyPr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创业 </a:t>
            </a:r>
            <a:r>
              <a:rPr lang="en-US" altLang="zh-CN" dirty="0" smtClean="0">
                <a:solidFill>
                  <a:schemeClr val="tx1"/>
                </a:solidFill>
              </a:rPr>
              <a:t>VS </a:t>
            </a:r>
            <a:r>
              <a:rPr lang="zh-CN" altLang="en-US" dirty="0" smtClean="0">
                <a:solidFill>
                  <a:schemeClr val="tx1"/>
                </a:solidFill>
              </a:rPr>
              <a:t>打工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09999" y="2217067"/>
            <a:ext cx="4181341" cy="2264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 smtClean="0"/>
              <a:t>VS</a:t>
            </a:r>
            <a:endParaRPr lang="en-MY" sz="5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281" y="1984914"/>
            <a:ext cx="4896778" cy="3011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16" y="2073388"/>
            <a:ext cx="4403888" cy="293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58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868" y="2678806"/>
            <a:ext cx="10515600" cy="1553827"/>
          </a:xfrm>
        </p:spPr>
        <p:txBody>
          <a:bodyPr/>
          <a:lstStyle/>
          <a:p>
            <a:pPr algn="ctr"/>
            <a:r>
              <a:rPr lang="zh-CN" altLang="en-US" dirty="0" smtClean="0"/>
              <a:t>谢谢！</a:t>
            </a:r>
            <a:endParaRPr lang="en-MY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67" y="1043020"/>
            <a:ext cx="9041270" cy="48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12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你喜欢怎样的工作？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589" y="2160093"/>
            <a:ext cx="3875468" cy="4305101"/>
          </a:xfrm>
        </p:spPr>
        <p:txBody>
          <a:bodyPr/>
          <a:lstStyle/>
          <a:p>
            <a:r>
              <a:rPr lang="en-MY" dirty="0" smtClean="0"/>
              <a:t>FLEXIBLE</a:t>
            </a:r>
          </a:p>
          <a:p>
            <a:r>
              <a:rPr lang="en-MY" dirty="0" smtClean="0"/>
              <a:t>HIGH INCOME </a:t>
            </a:r>
          </a:p>
          <a:p>
            <a:r>
              <a:rPr lang="en-MY" dirty="0" smtClean="0"/>
              <a:t>SELF IMPROVEMENT</a:t>
            </a:r>
          </a:p>
          <a:p>
            <a:r>
              <a:rPr lang="en-MY" dirty="0" smtClean="0"/>
              <a:t>TRAVEL</a:t>
            </a:r>
          </a:p>
          <a:p>
            <a:r>
              <a:rPr lang="en-MY" dirty="0" smtClean="0"/>
              <a:t>RECOGNITION</a:t>
            </a:r>
          </a:p>
          <a:p>
            <a:r>
              <a:rPr lang="en-MY" dirty="0" smtClean="0"/>
              <a:t>BENEFITS</a:t>
            </a:r>
          </a:p>
          <a:p>
            <a:r>
              <a:rPr lang="en-MY" dirty="0" smtClean="0"/>
              <a:t>ETC</a:t>
            </a:r>
            <a:endParaRPr lang="en-MY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95589" y="1918951"/>
            <a:ext cx="9800822" cy="1287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00773" y="1931830"/>
            <a:ext cx="42929" cy="453336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6532322" y="2160092"/>
            <a:ext cx="4821478" cy="4305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dirty="0" smtClean="0"/>
              <a:t>NOT FLEXIBLE</a:t>
            </a:r>
          </a:p>
          <a:p>
            <a:r>
              <a:rPr lang="en-MY" dirty="0" smtClean="0"/>
              <a:t>LOW INCOME</a:t>
            </a:r>
          </a:p>
          <a:p>
            <a:r>
              <a:rPr lang="en-MY" dirty="0" smtClean="0"/>
              <a:t>WORKING HOURS TOO LONG</a:t>
            </a:r>
          </a:p>
          <a:p>
            <a:r>
              <a:rPr lang="en-MY" dirty="0" smtClean="0"/>
              <a:t>BOSS NOT GOOD</a:t>
            </a:r>
          </a:p>
          <a:p>
            <a:r>
              <a:rPr lang="en-MY" dirty="0" smtClean="0"/>
              <a:t>NOT GOOD BENEFITS</a:t>
            </a:r>
          </a:p>
          <a:p>
            <a:r>
              <a:rPr lang="en-MY" dirty="0" smtClean="0"/>
              <a:t>NO PROMOTION</a:t>
            </a:r>
          </a:p>
          <a:p>
            <a:r>
              <a:rPr lang="en-MY" dirty="0" smtClean="0"/>
              <a:t>NO INCREMENT</a:t>
            </a:r>
            <a:endParaRPr lang="en-MY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28989" y="1208467"/>
            <a:ext cx="2808668" cy="723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 smtClean="0"/>
              <a:t>想要的工作性质</a:t>
            </a:r>
            <a:endParaRPr lang="en-MY" sz="32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2635" y="1192143"/>
            <a:ext cx="3373190" cy="723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/>
              <a:t>不</a:t>
            </a:r>
            <a:r>
              <a:rPr lang="zh-CN" altLang="en-US" sz="3200" b="1" dirty="0" smtClean="0"/>
              <a:t>想要的工作性质</a:t>
            </a:r>
            <a:endParaRPr lang="en-MY" sz="3200" b="1" dirty="0"/>
          </a:p>
        </p:txBody>
      </p:sp>
    </p:spTree>
    <p:extLst>
      <p:ext uri="{BB962C8B-B14F-4D97-AF65-F5344CB8AC3E}">
        <p14:creationId xmlns:p14="http://schemas.microsoft.com/office/powerpoint/2010/main" val="3039253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352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你</a:t>
            </a:r>
            <a:r>
              <a:rPr lang="zh-CN" altLang="en-US" dirty="0" smtClean="0">
                <a:solidFill>
                  <a:schemeClr val="tx1"/>
                </a:solidFill>
              </a:rPr>
              <a:t>对未来三年有着什么</a:t>
            </a:r>
            <a:r>
              <a:rPr lang="zh-CN" altLang="en-US" sz="7000" dirty="0" smtClean="0">
                <a:solidFill>
                  <a:srgbClr val="FF0000"/>
                </a:solidFill>
              </a:rPr>
              <a:t>期望</a:t>
            </a:r>
            <a:r>
              <a:rPr lang="zh-CN" altLang="en-US" dirty="0" smtClean="0">
                <a:solidFill>
                  <a:schemeClr val="tx1"/>
                </a:solidFill>
              </a:rPr>
              <a:t>与</a:t>
            </a:r>
            <a:r>
              <a:rPr lang="zh-CN" altLang="en-US" sz="7000" dirty="0" smtClean="0">
                <a:solidFill>
                  <a:srgbClr val="FF0000"/>
                </a:solidFill>
              </a:rPr>
              <a:t>梦想</a:t>
            </a:r>
            <a:r>
              <a:rPr lang="zh-CN" altLang="en-US" dirty="0" smtClean="0">
                <a:solidFill>
                  <a:schemeClr val="tx1"/>
                </a:solidFill>
              </a:rPr>
              <a:t>？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75343" y="3454400"/>
            <a:ext cx="3153229" cy="28738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5000" b="1" dirty="0" smtClean="0"/>
              <a:t>期望</a:t>
            </a:r>
            <a:endParaRPr lang="en-MY" sz="5000" b="1" dirty="0"/>
          </a:p>
        </p:txBody>
      </p:sp>
      <p:sp>
        <p:nvSpPr>
          <p:cNvPr id="8" name="Oval 7"/>
          <p:cNvSpPr/>
          <p:nvPr/>
        </p:nvSpPr>
        <p:spPr>
          <a:xfrm>
            <a:off x="5427678" y="3574682"/>
            <a:ext cx="3153229" cy="28738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5000" b="1" dirty="0" smtClean="0"/>
              <a:t>梦想</a:t>
            </a:r>
            <a:endParaRPr lang="en-MY" sz="5000" b="1" dirty="0"/>
          </a:p>
        </p:txBody>
      </p:sp>
      <p:sp>
        <p:nvSpPr>
          <p:cNvPr id="7" name="Cloud Callout 6"/>
          <p:cNvSpPr/>
          <p:nvPr/>
        </p:nvSpPr>
        <p:spPr>
          <a:xfrm>
            <a:off x="2637306" y="1570406"/>
            <a:ext cx="3135087" cy="200427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- </a:t>
            </a:r>
            <a:r>
              <a:rPr lang="zh-CN" altLang="en-US" sz="2000" b="1" dirty="0" smtClean="0"/>
              <a:t>升上经理</a:t>
            </a:r>
            <a:endParaRPr lang="en-US" altLang="zh-CN" sz="2000" b="1" dirty="0" smtClean="0"/>
          </a:p>
          <a:p>
            <a:pPr marL="285750" indent="-285750" algn="ctr">
              <a:buFontTx/>
              <a:buChar char="-"/>
            </a:pPr>
            <a:r>
              <a:rPr lang="zh-CN" altLang="en-US" sz="2000" b="1" dirty="0" smtClean="0"/>
              <a:t>薪水每年都起</a:t>
            </a:r>
            <a:endParaRPr lang="en-US" altLang="zh-CN" sz="2000" b="1" dirty="0" smtClean="0"/>
          </a:p>
          <a:p>
            <a:pPr marL="285750" indent="-285750" algn="ctr">
              <a:buFontTx/>
              <a:buChar char="-"/>
            </a:pPr>
            <a:r>
              <a:rPr lang="zh-CN" altLang="en-US" sz="2000" b="1" dirty="0"/>
              <a:t>能</a:t>
            </a:r>
            <a:r>
              <a:rPr lang="zh-CN" altLang="en-US" sz="2000" b="1" dirty="0" smtClean="0"/>
              <a:t>够有多余的时间</a:t>
            </a:r>
            <a:endParaRPr lang="en-MY" sz="2000" b="1" dirty="0"/>
          </a:p>
        </p:txBody>
      </p:sp>
      <p:sp>
        <p:nvSpPr>
          <p:cNvPr id="10" name="Cloud Callout 9"/>
          <p:cNvSpPr/>
          <p:nvPr/>
        </p:nvSpPr>
        <p:spPr>
          <a:xfrm>
            <a:off x="7571499" y="1570406"/>
            <a:ext cx="3135087" cy="200427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-</a:t>
            </a:r>
            <a:r>
              <a:rPr lang="zh-CN" altLang="en-US" sz="2000" b="1" dirty="0"/>
              <a:t>做老板</a:t>
            </a:r>
            <a:endParaRPr lang="en-US" altLang="zh-CN" sz="2000" b="1" dirty="0"/>
          </a:p>
          <a:p>
            <a:pPr algn="ctr"/>
            <a:r>
              <a:rPr lang="en-US" altLang="zh-CN" sz="2000" b="1" dirty="0" smtClean="0"/>
              <a:t>-</a:t>
            </a:r>
            <a:r>
              <a:rPr lang="zh-CN" altLang="en-US" sz="2000" b="1" dirty="0" smtClean="0"/>
              <a:t>坐法拉利</a:t>
            </a:r>
            <a:endParaRPr lang="en-US" altLang="zh-CN" sz="2000" b="1" dirty="0" smtClean="0"/>
          </a:p>
          <a:p>
            <a:pPr algn="ctr"/>
            <a:r>
              <a:rPr lang="en-US" altLang="zh-CN" sz="2000" b="1" dirty="0" smtClean="0"/>
              <a:t>-</a:t>
            </a:r>
            <a:r>
              <a:rPr lang="zh-CN" altLang="en-US" sz="2000" b="1" dirty="0"/>
              <a:t> </a:t>
            </a:r>
            <a:r>
              <a:rPr lang="zh-CN" altLang="en-US" sz="2000" b="1" dirty="0" smtClean="0"/>
              <a:t>环游世界</a:t>
            </a:r>
            <a:endParaRPr lang="en-MY" sz="2000" b="1" dirty="0"/>
          </a:p>
        </p:txBody>
      </p:sp>
    </p:spTree>
    <p:extLst>
      <p:ext uri="{BB962C8B-B14F-4D97-AF65-F5344CB8AC3E}">
        <p14:creationId xmlns:p14="http://schemas.microsoft.com/office/powerpoint/2010/main" val="319241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5326"/>
            <a:ext cx="10515600" cy="1553827"/>
          </a:xfrm>
        </p:spPr>
        <p:txBody>
          <a:bodyPr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从你出生到今天，你觉得那一件事情能让你最骄傲的事？</a:t>
            </a:r>
            <a:endParaRPr lang="en-MY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903" y="2009694"/>
            <a:ext cx="2381250" cy="3800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75" y="1928006"/>
            <a:ext cx="2457450" cy="3800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9694"/>
            <a:ext cx="2374811" cy="3637098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838200" y="5948113"/>
            <a:ext cx="1954102" cy="686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/>
              <a:t>课外活</a:t>
            </a:r>
            <a:r>
              <a:rPr lang="zh-CN" altLang="en-US" b="1" dirty="0" smtClean="0"/>
              <a:t>动？</a:t>
            </a:r>
            <a:endParaRPr lang="en-MY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867275" y="5946187"/>
            <a:ext cx="1954102" cy="686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/>
              <a:t>赚</a:t>
            </a:r>
            <a:r>
              <a:rPr lang="zh-CN" altLang="en-US" b="1" dirty="0" smtClean="0"/>
              <a:t>钱能力？</a:t>
            </a:r>
            <a:endParaRPr lang="en-MY" b="1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8896349" y="5957140"/>
            <a:ext cx="2192359" cy="686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/>
              <a:t>工</a:t>
            </a:r>
            <a:r>
              <a:rPr lang="zh-CN" altLang="en-US" b="1" dirty="0" smtClean="0"/>
              <a:t>作上能力？</a:t>
            </a:r>
            <a:endParaRPr lang="en-MY" b="1" dirty="0"/>
          </a:p>
        </p:txBody>
      </p:sp>
    </p:spTree>
    <p:extLst>
      <p:ext uri="{BB962C8B-B14F-4D97-AF65-F5344CB8AC3E}">
        <p14:creationId xmlns:p14="http://schemas.microsoft.com/office/powerpoint/2010/main" val="253479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37882"/>
            <a:ext cx="10515600" cy="1553827"/>
          </a:xfrm>
        </p:spPr>
        <p:txBody>
          <a:bodyPr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在读书 </a:t>
            </a:r>
            <a:r>
              <a:rPr lang="en-US" altLang="zh-CN" dirty="0" smtClean="0">
                <a:solidFill>
                  <a:schemeClr val="tx1"/>
                </a:solidFill>
              </a:rPr>
              <a:t>/ </a:t>
            </a:r>
            <a:r>
              <a:rPr lang="zh-CN" altLang="en-US" dirty="0" smtClean="0">
                <a:solidFill>
                  <a:schemeClr val="tx1"/>
                </a:solidFill>
              </a:rPr>
              <a:t>以前期间，有没有做过散工？</a:t>
            </a:r>
            <a:endParaRPr lang="en-MY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003" y="2125015"/>
            <a:ext cx="5755993" cy="277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405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6214"/>
            <a:ext cx="10515600" cy="1553827"/>
          </a:xfrm>
        </p:spPr>
        <p:txBody>
          <a:bodyPr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如果今天我问你的父母，兄弟姐妹或朋友，你觉得</a:t>
            </a:r>
            <a:r>
              <a:rPr lang="zh-CN" altLang="en-US" dirty="0">
                <a:solidFill>
                  <a:schemeClr val="tx1"/>
                </a:solidFill>
              </a:rPr>
              <a:t>他</a:t>
            </a:r>
            <a:r>
              <a:rPr lang="zh-CN" altLang="en-US" dirty="0" smtClean="0">
                <a:solidFill>
                  <a:schemeClr val="tx1"/>
                </a:solidFill>
              </a:rPr>
              <a:t>们会说你有什么优点？</a:t>
            </a:r>
            <a:endParaRPr lang="en-MY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553827"/>
            <a:ext cx="5715000" cy="4556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602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0698"/>
            <a:ext cx="10515600" cy="1553827"/>
          </a:xfrm>
        </p:spPr>
        <p:txBody>
          <a:bodyPr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如果钱不是问题，第一件事你最想做什么？</a:t>
            </a:r>
            <a:endParaRPr lang="en-MY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83" y="1257612"/>
            <a:ext cx="5701434" cy="5012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23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73487"/>
            <a:ext cx="10515600" cy="1553827"/>
          </a:xfrm>
        </p:spPr>
        <p:txBody>
          <a:bodyPr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你的成功最大的动力来自哪里？</a:t>
            </a:r>
            <a:endParaRPr lang="en-MY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45" y="1329542"/>
            <a:ext cx="9009309" cy="5360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47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73487"/>
            <a:ext cx="10515600" cy="1553827"/>
          </a:xfrm>
        </p:spPr>
        <p:txBody>
          <a:bodyPr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你希望在几岁之前完成你的人生目标</a:t>
            </a:r>
            <a:r>
              <a:rPr lang="zh-CN" altLang="en-US" dirty="0">
                <a:solidFill>
                  <a:schemeClr val="tx1"/>
                </a:solidFill>
              </a:rPr>
              <a:t>？</a:t>
            </a:r>
            <a:endParaRPr lang="en-MY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03" y="1553827"/>
            <a:ext cx="8421393" cy="514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58</TotalTime>
  <Words>333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方正姚体</vt:lpstr>
      <vt:lpstr>华文新魏</vt:lpstr>
      <vt:lpstr>Arial</vt:lpstr>
      <vt:lpstr>Trebuchet MS</vt:lpstr>
      <vt:lpstr>Wingdings 3</vt:lpstr>
      <vt:lpstr>Facet</vt:lpstr>
      <vt:lpstr>如何遴选面谈，初次面谈</vt:lpstr>
      <vt:lpstr>你喜欢怎样的工作？</vt:lpstr>
      <vt:lpstr>你对未来三年有着什么期望与梦想？</vt:lpstr>
      <vt:lpstr>从你出生到今天，你觉得那一件事情能让你最骄傲的事？</vt:lpstr>
      <vt:lpstr>在读书 / 以前期间，有没有做过散工？</vt:lpstr>
      <vt:lpstr>如果今天我问你的父母，兄弟姐妹或朋友，你觉得他们会说你有什么优点？</vt:lpstr>
      <vt:lpstr>如果钱不是问题，第一件事你最想做什么？</vt:lpstr>
      <vt:lpstr>你的成功最大的动力来自哪里？</vt:lpstr>
      <vt:lpstr>你希望在几岁之前完成你的人生目标？</vt:lpstr>
      <vt:lpstr>招聘有销售经验 / 银行的人</vt:lpstr>
      <vt:lpstr>假如薪水在银行 VS 在保险行业</vt:lpstr>
      <vt:lpstr>创业 VS 打工</vt:lpstr>
      <vt:lpstr>谢谢！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如何遴选面谈，初次面谈</dc:title>
  <dc:creator>schien lau</dc:creator>
  <cp:lastModifiedBy>schien lau</cp:lastModifiedBy>
  <cp:revision>9</cp:revision>
  <dcterms:created xsi:type="dcterms:W3CDTF">2017-04-23T06:15:25Z</dcterms:created>
  <dcterms:modified xsi:type="dcterms:W3CDTF">2017-04-23T09:31:47Z</dcterms:modified>
</cp:coreProperties>
</file>